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Relationship Id="rId11" Type="http://schemas.openxmlformats.org/officeDocument/2006/relationships/image" Target="../media/image191.png"/><Relationship Id="rId12" Type="http://schemas.openxmlformats.org/officeDocument/2006/relationships/image" Target="../media/image192.png"/><Relationship Id="rId13" Type="http://schemas.openxmlformats.org/officeDocument/2006/relationships/image" Target="../media/image19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Relationship Id="rId12" Type="http://schemas.openxmlformats.org/officeDocument/2006/relationships/image" Target="../media/image204.png"/><Relationship Id="rId13" Type="http://schemas.openxmlformats.org/officeDocument/2006/relationships/image" Target="../media/image205.png"/><Relationship Id="rId14" Type="http://schemas.openxmlformats.org/officeDocument/2006/relationships/image" Target="../media/image206.png"/><Relationship Id="rId15" Type="http://schemas.openxmlformats.org/officeDocument/2006/relationships/image" Target="../media/image207.png"/><Relationship Id="rId16" Type="http://schemas.openxmlformats.org/officeDocument/2006/relationships/image" Target="../media/image20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png"/><Relationship Id="rId10" Type="http://schemas.openxmlformats.org/officeDocument/2006/relationships/image" Target="../media/image217.png"/><Relationship Id="rId11" Type="http://schemas.openxmlformats.org/officeDocument/2006/relationships/image" Target="../media/image218.png"/><Relationship Id="rId12" Type="http://schemas.openxmlformats.org/officeDocument/2006/relationships/image" Target="../media/image219.png"/><Relationship Id="rId13" Type="http://schemas.openxmlformats.org/officeDocument/2006/relationships/image" Target="../media/image220.png"/><Relationship Id="rId14" Type="http://schemas.openxmlformats.org/officeDocument/2006/relationships/image" Target="../media/image22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29.png"/><Relationship Id="rId10" Type="http://schemas.openxmlformats.org/officeDocument/2006/relationships/image" Target="../media/image230.png"/><Relationship Id="rId11" Type="http://schemas.openxmlformats.org/officeDocument/2006/relationships/image" Target="../media/image231.png"/><Relationship Id="rId12" Type="http://schemas.openxmlformats.org/officeDocument/2006/relationships/image" Target="../media/image232.png"/><Relationship Id="rId13" Type="http://schemas.openxmlformats.org/officeDocument/2006/relationships/image" Target="../media/image233.png"/><Relationship Id="rId14" Type="http://schemas.openxmlformats.org/officeDocument/2006/relationships/image" Target="../media/image234.png"/><Relationship Id="rId15" Type="http://schemas.openxmlformats.org/officeDocument/2006/relationships/image" Target="../media/image23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9" Type="http://schemas.openxmlformats.org/officeDocument/2006/relationships/image" Target="../media/image243.png"/><Relationship Id="rId10" Type="http://schemas.openxmlformats.org/officeDocument/2006/relationships/image" Target="../media/image244.png"/><Relationship Id="rId11" Type="http://schemas.openxmlformats.org/officeDocument/2006/relationships/image" Target="../media/image24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Relationship Id="rId11" Type="http://schemas.openxmlformats.org/officeDocument/2006/relationships/image" Target="../media/image25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Relationship Id="rId10" Type="http://schemas.openxmlformats.org/officeDocument/2006/relationships/image" Target="../media/image264.png"/><Relationship Id="rId11" Type="http://schemas.openxmlformats.org/officeDocument/2006/relationships/image" Target="../media/image265.png"/><Relationship Id="rId12" Type="http://schemas.openxmlformats.org/officeDocument/2006/relationships/image" Target="../media/image266.png"/><Relationship Id="rId13" Type="http://schemas.openxmlformats.org/officeDocument/2006/relationships/image" Target="../media/image267.png"/><Relationship Id="rId14" Type="http://schemas.openxmlformats.org/officeDocument/2006/relationships/image" Target="../media/image268.png"/><Relationship Id="rId15" Type="http://schemas.openxmlformats.org/officeDocument/2006/relationships/image" Target="../media/image269.png"/><Relationship Id="rId16" Type="http://schemas.openxmlformats.org/officeDocument/2006/relationships/image" Target="../media/image27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Relationship Id="rId6" Type="http://schemas.openxmlformats.org/officeDocument/2006/relationships/image" Target="../media/image275.png"/><Relationship Id="rId7" Type="http://schemas.openxmlformats.org/officeDocument/2006/relationships/image" Target="../media/image276.png"/><Relationship Id="rId8" Type="http://schemas.openxmlformats.org/officeDocument/2006/relationships/image" Target="../media/image277.png"/><Relationship Id="rId9" Type="http://schemas.openxmlformats.org/officeDocument/2006/relationships/image" Target="../media/image278.png"/><Relationship Id="rId10" Type="http://schemas.openxmlformats.org/officeDocument/2006/relationships/image" Target="../media/image279.png"/><Relationship Id="rId11" Type="http://schemas.openxmlformats.org/officeDocument/2006/relationships/image" Target="../media/image28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Relationship Id="rId6" Type="http://schemas.openxmlformats.org/officeDocument/2006/relationships/image" Target="../media/image285.png"/><Relationship Id="rId7" Type="http://schemas.openxmlformats.org/officeDocument/2006/relationships/image" Target="../media/image286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Relationship Id="rId10" Type="http://schemas.openxmlformats.org/officeDocument/2006/relationships/image" Target="../media/image289.png"/><Relationship Id="rId11" Type="http://schemas.openxmlformats.org/officeDocument/2006/relationships/image" Target="../media/image290.png"/><Relationship Id="rId12" Type="http://schemas.openxmlformats.org/officeDocument/2006/relationships/image" Target="../media/image291.png"/><Relationship Id="rId13" Type="http://schemas.openxmlformats.org/officeDocument/2006/relationships/image" Target="../media/image292.png"/><Relationship Id="rId14" Type="http://schemas.openxmlformats.org/officeDocument/2006/relationships/image" Target="../media/image29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7" Type="http://schemas.openxmlformats.org/officeDocument/2006/relationships/image" Target="../media/image299.png"/><Relationship Id="rId8" Type="http://schemas.openxmlformats.org/officeDocument/2006/relationships/image" Target="../media/image300.png"/><Relationship Id="rId9" Type="http://schemas.openxmlformats.org/officeDocument/2006/relationships/image" Target="../media/image301.png"/><Relationship Id="rId10" Type="http://schemas.openxmlformats.org/officeDocument/2006/relationships/image" Target="../media/image302.png"/><Relationship Id="rId11" Type="http://schemas.openxmlformats.org/officeDocument/2006/relationships/image" Target="../media/image303.png"/><Relationship Id="rId12" Type="http://schemas.openxmlformats.org/officeDocument/2006/relationships/image" Target="../media/image304.png"/><Relationship Id="rId13" Type="http://schemas.openxmlformats.org/officeDocument/2006/relationships/image" Target="../media/image305.png"/><Relationship Id="rId14" Type="http://schemas.openxmlformats.org/officeDocument/2006/relationships/image" Target="../media/image306.png"/><Relationship Id="rId15" Type="http://schemas.openxmlformats.org/officeDocument/2006/relationships/image" Target="../media/image307.png"/><Relationship Id="rId16" Type="http://schemas.openxmlformats.org/officeDocument/2006/relationships/image" Target="../media/image308.png"/><Relationship Id="rId17" Type="http://schemas.openxmlformats.org/officeDocument/2006/relationships/image" Target="../media/image309.png"/><Relationship Id="rId18" Type="http://schemas.openxmlformats.org/officeDocument/2006/relationships/image" Target="../media/image310.png"/><Relationship Id="rId19" Type="http://schemas.openxmlformats.org/officeDocument/2006/relationships/image" Target="../media/image311.png"/><Relationship Id="rId20" Type="http://schemas.openxmlformats.org/officeDocument/2006/relationships/image" Target="../media/image312.png"/><Relationship Id="rId21" Type="http://schemas.openxmlformats.org/officeDocument/2006/relationships/image" Target="../media/image313.png"/><Relationship Id="rId22" Type="http://schemas.openxmlformats.org/officeDocument/2006/relationships/image" Target="../media/image314.png"/><Relationship Id="rId23" Type="http://schemas.openxmlformats.org/officeDocument/2006/relationships/image" Target="../media/image31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6.png"/><Relationship Id="rId3" Type="http://schemas.openxmlformats.org/officeDocument/2006/relationships/image" Target="../media/image317.png"/><Relationship Id="rId4" Type="http://schemas.openxmlformats.org/officeDocument/2006/relationships/image" Target="../media/image318.png"/><Relationship Id="rId5" Type="http://schemas.openxmlformats.org/officeDocument/2006/relationships/image" Target="../media/image319.png"/><Relationship Id="rId6" Type="http://schemas.openxmlformats.org/officeDocument/2006/relationships/image" Target="../media/image320.png"/><Relationship Id="rId7" Type="http://schemas.openxmlformats.org/officeDocument/2006/relationships/image" Target="../media/image321.png"/><Relationship Id="rId8" Type="http://schemas.openxmlformats.org/officeDocument/2006/relationships/image" Target="../media/image322.png"/><Relationship Id="rId9" Type="http://schemas.openxmlformats.org/officeDocument/2006/relationships/image" Target="../media/image323.png"/><Relationship Id="rId10" Type="http://schemas.openxmlformats.org/officeDocument/2006/relationships/image" Target="../media/image324.png"/><Relationship Id="rId11" Type="http://schemas.openxmlformats.org/officeDocument/2006/relationships/image" Target="../media/image325.png"/><Relationship Id="rId12" Type="http://schemas.openxmlformats.org/officeDocument/2006/relationships/image" Target="../media/image326.png"/><Relationship Id="rId13" Type="http://schemas.openxmlformats.org/officeDocument/2006/relationships/image" Target="../media/image327.png"/><Relationship Id="rId14" Type="http://schemas.openxmlformats.org/officeDocument/2006/relationships/image" Target="../media/image328.png"/><Relationship Id="rId15" Type="http://schemas.openxmlformats.org/officeDocument/2006/relationships/image" Target="../media/image329.png"/><Relationship Id="rId16" Type="http://schemas.openxmlformats.org/officeDocument/2006/relationships/image" Target="../media/image330.png"/><Relationship Id="rId17" Type="http://schemas.openxmlformats.org/officeDocument/2006/relationships/image" Target="../media/image33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Relationship Id="rId6" Type="http://schemas.openxmlformats.org/officeDocument/2006/relationships/image" Target="../media/image336.png"/><Relationship Id="rId7" Type="http://schemas.openxmlformats.org/officeDocument/2006/relationships/image" Target="../media/image337.png"/><Relationship Id="rId8" Type="http://schemas.openxmlformats.org/officeDocument/2006/relationships/image" Target="../media/image33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9" Type="http://schemas.openxmlformats.org/officeDocument/2006/relationships/image" Target="../media/image53.png"/><Relationship Id="rId20" Type="http://schemas.openxmlformats.org/officeDocument/2006/relationships/image" Target="../media/image54.png"/><Relationship Id="rId21" Type="http://schemas.openxmlformats.org/officeDocument/2006/relationships/image" Target="../media/image55.png"/><Relationship Id="rId22" Type="http://schemas.openxmlformats.org/officeDocument/2006/relationships/image" Target="../media/image56.png"/><Relationship Id="rId23" Type="http://schemas.openxmlformats.org/officeDocument/2006/relationships/image" Target="../media/image57.png"/><Relationship Id="rId24" Type="http://schemas.openxmlformats.org/officeDocument/2006/relationships/image" Target="../media/image58.png"/><Relationship Id="rId25" Type="http://schemas.openxmlformats.org/officeDocument/2006/relationships/image" Target="../media/image59.png"/><Relationship Id="rId26" Type="http://schemas.openxmlformats.org/officeDocument/2006/relationships/image" Target="../media/image60.png"/><Relationship Id="rId27" Type="http://schemas.openxmlformats.org/officeDocument/2006/relationships/image" Target="../media/image61.png"/><Relationship Id="rId28" Type="http://schemas.openxmlformats.org/officeDocument/2006/relationships/image" Target="../media/image62.png"/><Relationship Id="rId29" Type="http://schemas.openxmlformats.org/officeDocument/2006/relationships/image" Target="../media/image63.png"/><Relationship Id="rId30" Type="http://schemas.openxmlformats.org/officeDocument/2006/relationships/image" Target="../media/image64.png"/><Relationship Id="rId31" Type="http://schemas.openxmlformats.org/officeDocument/2006/relationships/image" Target="../media/image65.png"/><Relationship Id="rId32" Type="http://schemas.openxmlformats.org/officeDocument/2006/relationships/image" Target="../media/image66.png"/><Relationship Id="rId33" Type="http://schemas.openxmlformats.org/officeDocument/2006/relationships/image" Target="../media/image67.png"/><Relationship Id="rId34" Type="http://schemas.openxmlformats.org/officeDocument/2006/relationships/image" Target="../media/image68.png"/><Relationship Id="rId35" Type="http://schemas.openxmlformats.org/officeDocument/2006/relationships/image" Target="../media/image69.png"/><Relationship Id="rId36" Type="http://schemas.openxmlformats.org/officeDocument/2006/relationships/image" Target="../media/image70.png"/><Relationship Id="rId37" Type="http://schemas.openxmlformats.org/officeDocument/2006/relationships/image" Target="../media/image71.png"/><Relationship Id="rId38" Type="http://schemas.openxmlformats.org/officeDocument/2006/relationships/image" Target="../media/image72.png"/><Relationship Id="rId39" Type="http://schemas.openxmlformats.org/officeDocument/2006/relationships/image" Target="../media/image73.png"/><Relationship Id="rId40" Type="http://schemas.openxmlformats.org/officeDocument/2006/relationships/image" Target="../media/image74.png"/><Relationship Id="rId41" Type="http://schemas.openxmlformats.org/officeDocument/2006/relationships/image" Target="../media/image75.png"/><Relationship Id="rId42" Type="http://schemas.openxmlformats.org/officeDocument/2006/relationships/image" Target="../media/image76.png"/><Relationship Id="rId43" Type="http://schemas.openxmlformats.org/officeDocument/2006/relationships/image" Target="../media/image77.png"/><Relationship Id="rId44" Type="http://schemas.openxmlformats.org/officeDocument/2006/relationships/image" Target="../media/image78.png"/><Relationship Id="rId45" Type="http://schemas.openxmlformats.org/officeDocument/2006/relationships/image" Target="../media/image79.png"/><Relationship Id="rId46" Type="http://schemas.openxmlformats.org/officeDocument/2006/relationships/image" Target="../media/image80.png"/><Relationship Id="rId47" Type="http://schemas.openxmlformats.org/officeDocument/2006/relationships/image" Target="../media/image81.png"/><Relationship Id="rId48" Type="http://schemas.openxmlformats.org/officeDocument/2006/relationships/image" Target="../media/image8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image" Target="../media/image92.png"/><Relationship Id="rId12" Type="http://schemas.openxmlformats.org/officeDocument/2006/relationships/image" Target="../media/image93.png"/><Relationship Id="rId13" Type="http://schemas.openxmlformats.org/officeDocument/2006/relationships/image" Target="../media/image94.png"/><Relationship Id="rId14" Type="http://schemas.openxmlformats.org/officeDocument/2006/relationships/image" Target="../media/image95.png"/><Relationship Id="rId15" Type="http://schemas.openxmlformats.org/officeDocument/2006/relationships/image" Target="../media/image96.png"/><Relationship Id="rId16" Type="http://schemas.openxmlformats.org/officeDocument/2006/relationships/image" Target="../media/image97.png"/><Relationship Id="rId17" Type="http://schemas.openxmlformats.org/officeDocument/2006/relationships/image" Target="../media/image98.png"/><Relationship Id="rId18" Type="http://schemas.openxmlformats.org/officeDocument/2006/relationships/image" Target="../media/image99.png"/><Relationship Id="rId19" Type="http://schemas.openxmlformats.org/officeDocument/2006/relationships/image" Target="../media/image100.png"/><Relationship Id="rId20" Type="http://schemas.openxmlformats.org/officeDocument/2006/relationships/image" Target="../media/image101.png"/><Relationship Id="rId21" Type="http://schemas.openxmlformats.org/officeDocument/2006/relationships/image" Target="../media/image102.png"/><Relationship Id="rId22" Type="http://schemas.openxmlformats.org/officeDocument/2006/relationships/image" Target="../media/image103.png"/><Relationship Id="rId23" Type="http://schemas.openxmlformats.org/officeDocument/2006/relationships/image" Target="../media/image104.png"/><Relationship Id="rId24" Type="http://schemas.openxmlformats.org/officeDocument/2006/relationships/image" Target="../media/image105.png"/><Relationship Id="rId25" Type="http://schemas.openxmlformats.org/officeDocument/2006/relationships/image" Target="../media/image106.png"/><Relationship Id="rId26" Type="http://schemas.openxmlformats.org/officeDocument/2006/relationships/image" Target="../media/image107.png"/><Relationship Id="rId27" Type="http://schemas.openxmlformats.org/officeDocument/2006/relationships/image" Target="../media/image108.png"/><Relationship Id="rId28" Type="http://schemas.openxmlformats.org/officeDocument/2006/relationships/image" Target="../media/image109.png"/><Relationship Id="rId29" Type="http://schemas.openxmlformats.org/officeDocument/2006/relationships/image" Target="../media/image110.png"/><Relationship Id="rId30" Type="http://schemas.openxmlformats.org/officeDocument/2006/relationships/image" Target="../media/image111.png"/><Relationship Id="rId31" Type="http://schemas.openxmlformats.org/officeDocument/2006/relationships/image" Target="../media/image11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124.png"/><Relationship Id="rId14" Type="http://schemas.openxmlformats.org/officeDocument/2006/relationships/image" Target="../media/image125.png"/><Relationship Id="rId15" Type="http://schemas.openxmlformats.org/officeDocument/2006/relationships/image" Target="../media/image126.png"/><Relationship Id="rId16" Type="http://schemas.openxmlformats.org/officeDocument/2006/relationships/image" Target="../media/image127.png"/><Relationship Id="rId17" Type="http://schemas.openxmlformats.org/officeDocument/2006/relationships/image" Target="../media/image12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Relationship Id="rId13" Type="http://schemas.openxmlformats.org/officeDocument/2006/relationships/image" Target="../media/image153.png"/><Relationship Id="rId14" Type="http://schemas.openxmlformats.org/officeDocument/2006/relationships/image" Target="../media/image154.png"/><Relationship Id="rId15" Type="http://schemas.openxmlformats.org/officeDocument/2006/relationships/image" Target="../media/image155.png"/><Relationship Id="rId16" Type="http://schemas.openxmlformats.org/officeDocument/2006/relationships/image" Target="../media/image156.png"/><Relationship Id="rId17" Type="http://schemas.openxmlformats.org/officeDocument/2006/relationships/image" Target="../media/image157.png"/><Relationship Id="rId18" Type="http://schemas.openxmlformats.org/officeDocument/2006/relationships/image" Target="../media/image158.png"/><Relationship Id="rId19" Type="http://schemas.openxmlformats.org/officeDocument/2006/relationships/image" Target="../media/image159.png"/><Relationship Id="rId20" Type="http://schemas.openxmlformats.org/officeDocument/2006/relationships/image" Target="../media/image160.png"/><Relationship Id="rId21" Type="http://schemas.openxmlformats.org/officeDocument/2006/relationships/image" Target="../media/image161.png"/><Relationship Id="rId22" Type="http://schemas.openxmlformats.org/officeDocument/2006/relationships/image" Target="../media/image162.png"/><Relationship Id="rId23" Type="http://schemas.openxmlformats.org/officeDocument/2006/relationships/image" Target="../media/image16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Relationship Id="rId18" Type="http://schemas.openxmlformats.org/officeDocument/2006/relationships/image" Target="../media/image180.png"/><Relationship Id="rId19" Type="http://schemas.openxmlformats.org/officeDocument/2006/relationships/image" Target="../media/image18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26901" y="3476355"/>
            <a:ext cx="9161964" cy="18519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098899" y="4209828"/>
            <a:ext cx="2649914" cy="259995"/>
            <a:chOff x="15098899" y="4209828"/>
            <a:chExt cx="2649914" cy="2599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98899" y="4209828"/>
              <a:ext cx="2649914" cy="25999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22945" y="5275389"/>
            <a:ext cx="9836147" cy="12196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43155" y="9485698"/>
            <a:ext cx="3790962" cy="6331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41824" y="2619277"/>
              <a:ext cx="4834423" cy="4834423"/>
              <a:chOff x="1341824" y="2619277"/>
              <a:chExt cx="4834423" cy="483442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41824" y="2619277"/>
                <a:ext cx="4834423" cy="483442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092662" y="3261232"/>
              <a:ext cx="3332748" cy="3550513"/>
              <a:chOff x="2092662" y="3261232"/>
              <a:chExt cx="3332748" cy="355051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43821" y="1703509"/>
                <a:ext cx="6665496" cy="7101026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092662" y="3261232"/>
                <a:ext cx="3332748" cy="35505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0296" y="891851"/>
            <a:ext cx="7656248" cy="27070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3626" y="678141"/>
            <a:ext cx="6390476" cy="259995"/>
            <a:chOff x="463626" y="678141"/>
            <a:chExt cx="6390476" cy="2599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626" y="678141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76190" y="0"/>
            <a:ext cx="6171429" cy="10571429"/>
            <a:chOff x="12876190" y="0"/>
            <a:chExt cx="6171429" cy="105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6960" y="265709"/>
            <a:ext cx="2956726" cy="2917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46728" y="3873757"/>
            <a:ext cx="10392259" cy="6171429"/>
            <a:chOff x="3946728" y="3873757"/>
            <a:chExt cx="10392259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46728" y="3873757"/>
              <a:ext cx="10392259" cy="617142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43155" y="9485698"/>
            <a:ext cx="3790962" cy="6331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568812" y="201377"/>
            <a:ext cx="578526" cy="578526"/>
            <a:chOff x="17568812" y="201377"/>
            <a:chExt cx="578526" cy="57852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7568812" y="201377"/>
              <a:ext cx="578526" cy="578526"/>
              <a:chOff x="17568812" y="201377"/>
              <a:chExt cx="578526" cy="57852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568812" y="201377"/>
                <a:ext cx="578526" cy="57852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658664" y="278199"/>
              <a:ext cx="398823" cy="424883"/>
              <a:chOff x="17658664" y="278199"/>
              <a:chExt cx="398823" cy="42488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485284" y="91789"/>
                <a:ext cx="797647" cy="849766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658664" y="278199"/>
                <a:ext cx="398823" cy="424883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8961" y="3299678"/>
            <a:ext cx="6347261" cy="6818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0296" y="891851"/>
            <a:ext cx="7656248" cy="27070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3626" y="678141"/>
            <a:ext cx="6390476" cy="259995"/>
            <a:chOff x="463626" y="678141"/>
            <a:chExt cx="6390476" cy="2599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626" y="678141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76190" y="0"/>
            <a:ext cx="6171429" cy="10571429"/>
            <a:chOff x="12876190" y="0"/>
            <a:chExt cx="6171429" cy="105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6960" y="265709"/>
            <a:ext cx="2956726" cy="2917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43155" y="9485698"/>
            <a:ext cx="3790962" cy="6331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568812" y="201377"/>
            <a:ext cx="578526" cy="578526"/>
            <a:chOff x="17568812" y="201377"/>
            <a:chExt cx="578526" cy="57852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568812" y="201377"/>
              <a:ext cx="578526" cy="578526"/>
              <a:chOff x="17568812" y="201377"/>
              <a:chExt cx="578526" cy="57852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568812" y="201377"/>
                <a:ext cx="578526" cy="57852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658664" y="278199"/>
              <a:ext cx="398823" cy="424883"/>
              <a:chOff x="17658664" y="278199"/>
              <a:chExt cx="398823" cy="42488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485284" y="91789"/>
                <a:ext cx="797647" cy="849766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658664" y="278199"/>
                <a:ext cx="398823" cy="424883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8485" y="3299678"/>
            <a:ext cx="9479369" cy="68188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95521" y="4249482"/>
            <a:ext cx="4184809" cy="4163629"/>
            <a:chOff x="995521" y="4249482"/>
            <a:chExt cx="4184809" cy="416362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95521" y="4249482"/>
              <a:ext cx="4132713" cy="4132713"/>
              <a:chOff x="995521" y="4249482"/>
              <a:chExt cx="4132713" cy="4132713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995521" y="4249482"/>
                <a:ext cx="4132713" cy="4132713"/>
                <a:chOff x="995521" y="4249482"/>
                <a:chExt cx="4132713" cy="4132713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995521" y="4249482"/>
                  <a:ext cx="4132713" cy="4132713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232758" y="4505632"/>
                <a:ext cx="3658240" cy="3658240"/>
                <a:chOff x="1232758" y="4505632"/>
                <a:chExt cx="3658240" cy="3658240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232758" y="4505632"/>
                  <a:ext cx="3658240" cy="36582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1047617" y="4345814"/>
              <a:ext cx="4132713" cy="4067296"/>
              <a:chOff x="1047617" y="4345814"/>
              <a:chExt cx="4132713" cy="406729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47617" y="4345814"/>
                <a:ext cx="4132713" cy="4067296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6370710" y="3972874"/>
            <a:ext cx="10866990" cy="5051253"/>
            <a:chOff x="6370710" y="3972874"/>
            <a:chExt cx="10866990" cy="505125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70710" y="3972874"/>
              <a:ext cx="10866990" cy="50512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26" y="678141"/>
            <a:ext cx="6390476" cy="259995"/>
            <a:chOff x="463626" y="678141"/>
            <a:chExt cx="6390476" cy="2599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626" y="678141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76190" y="0"/>
            <a:ext cx="6171429" cy="10571429"/>
            <a:chOff x="12876190" y="0"/>
            <a:chExt cx="6171429" cy="10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6960" y="265709"/>
            <a:ext cx="2956726" cy="2917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43155" y="9485698"/>
            <a:ext cx="3790962" cy="6331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568812" y="201377"/>
            <a:ext cx="578526" cy="578526"/>
            <a:chOff x="17568812" y="201377"/>
            <a:chExt cx="578526" cy="57852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568812" y="201377"/>
              <a:ext cx="578526" cy="578526"/>
              <a:chOff x="17568812" y="201377"/>
              <a:chExt cx="578526" cy="57852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568812" y="201377"/>
                <a:ext cx="578526" cy="57852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658664" y="278199"/>
              <a:ext cx="398823" cy="424883"/>
              <a:chOff x="17658664" y="278199"/>
              <a:chExt cx="398823" cy="42488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485284" y="91789"/>
                <a:ext cx="797647" cy="849766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58664" y="278199"/>
                <a:ext cx="398823" cy="42488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463626" y="1470824"/>
            <a:ext cx="6416168" cy="6416168"/>
            <a:chOff x="463626" y="1470824"/>
            <a:chExt cx="6416168" cy="641616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63626" y="1470824"/>
              <a:ext cx="6416168" cy="6416168"/>
              <a:chOff x="463626" y="1470824"/>
              <a:chExt cx="6416168" cy="6416168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463626" y="1470824"/>
                <a:ext cx="6416168" cy="6416168"/>
                <a:chOff x="463626" y="1470824"/>
                <a:chExt cx="6416168" cy="6416168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463626" y="1470824"/>
                  <a:ext cx="6416168" cy="6416168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831943" y="1868505"/>
                <a:ext cx="5679533" cy="5679533"/>
                <a:chOff x="831943" y="1868505"/>
                <a:chExt cx="5679533" cy="5679533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831943" y="1868505"/>
                  <a:ext cx="5679533" cy="567953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463626" y="1530477"/>
              <a:ext cx="6416168" cy="6314606"/>
              <a:chOff x="463626" y="1530477"/>
              <a:chExt cx="6416168" cy="631460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63626" y="1530477"/>
                <a:ext cx="6416168" cy="6314606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5503921" y="2259668"/>
            <a:ext cx="12483687" cy="7258410"/>
            <a:chOff x="5503921" y="2259668"/>
            <a:chExt cx="12483687" cy="725841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03921" y="2259668"/>
              <a:ext cx="12483687" cy="72584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0296" y="891851"/>
            <a:ext cx="7656248" cy="27070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3626" y="678141"/>
            <a:ext cx="6390476" cy="259995"/>
            <a:chOff x="463626" y="678141"/>
            <a:chExt cx="6390476" cy="2599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626" y="678141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76190" y="0"/>
            <a:ext cx="6171429" cy="10571429"/>
            <a:chOff x="12876190" y="0"/>
            <a:chExt cx="6171429" cy="105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6960" y="265709"/>
            <a:ext cx="2956726" cy="2917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85378" y="2377880"/>
            <a:ext cx="6971862" cy="6971862"/>
            <a:chOff x="9785378" y="2377880"/>
            <a:chExt cx="6971862" cy="697186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785378" y="2377880"/>
              <a:ext cx="6971862" cy="6971862"/>
              <a:chOff x="9785378" y="2377880"/>
              <a:chExt cx="6971862" cy="697186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785378" y="2377880"/>
                <a:ext cx="6971862" cy="697186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185595" y="2810004"/>
              <a:ext cx="6171429" cy="6171429"/>
              <a:chOff x="10185595" y="2810004"/>
              <a:chExt cx="6171429" cy="617142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185595" y="2810004"/>
                <a:ext cx="6171429" cy="6171429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43155" y="9485698"/>
            <a:ext cx="3790962" cy="63314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568812" y="201377"/>
            <a:ext cx="578526" cy="578526"/>
            <a:chOff x="17568812" y="201377"/>
            <a:chExt cx="578526" cy="57852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568812" y="201377"/>
              <a:ext cx="578526" cy="578526"/>
              <a:chOff x="17568812" y="201377"/>
              <a:chExt cx="578526" cy="57852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568812" y="201377"/>
                <a:ext cx="578526" cy="57852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658664" y="278199"/>
              <a:ext cx="398823" cy="424883"/>
              <a:chOff x="17658664" y="278199"/>
              <a:chExt cx="398823" cy="42488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485284" y="91789"/>
                <a:ext cx="797647" cy="849766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658664" y="278199"/>
                <a:ext cx="398823" cy="424883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5342" y="3299678"/>
            <a:ext cx="6190694" cy="68188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746310" y="4111213"/>
            <a:ext cx="6575343" cy="4471035"/>
            <a:chOff x="1746310" y="4111213"/>
            <a:chExt cx="6575343" cy="447103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46310" y="4111213"/>
              <a:ext cx="6575343" cy="44710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26" y="678141"/>
            <a:ext cx="6390476" cy="259995"/>
            <a:chOff x="463626" y="678141"/>
            <a:chExt cx="6390476" cy="2599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626" y="678141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76190" y="0"/>
            <a:ext cx="6171429" cy="10571429"/>
            <a:chOff x="12876190" y="0"/>
            <a:chExt cx="6171429" cy="10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6960" y="265709"/>
            <a:ext cx="2956726" cy="2917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43155" y="9485698"/>
            <a:ext cx="3790962" cy="6331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568812" y="201377"/>
            <a:ext cx="578526" cy="578526"/>
            <a:chOff x="17568812" y="201377"/>
            <a:chExt cx="578526" cy="57852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568812" y="201377"/>
              <a:ext cx="578526" cy="578526"/>
              <a:chOff x="17568812" y="201377"/>
              <a:chExt cx="578526" cy="57852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568812" y="201377"/>
                <a:ext cx="578526" cy="57852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658664" y="278199"/>
              <a:ext cx="398823" cy="424883"/>
              <a:chOff x="17658664" y="278199"/>
              <a:chExt cx="398823" cy="42488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485284" y="91789"/>
                <a:ext cx="797647" cy="849766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58664" y="278199"/>
                <a:ext cx="398823" cy="42488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463626" y="1089582"/>
            <a:ext cx="13580671" cy="8428496"/>
            <a:chOff x="463626" y="1089582"/>
            <a:chExt cx="13580671" cy="84284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3626" y="1089582"/>
              <a:ext cx="13580671" cy="84284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26" y="678141"/>
            <a:ext cx="6390476" cy="259995"/>
            <a:chOff x="463626" y="678141"/>
            <a:chExt cx="6390476" cy="2599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626" y="678141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76190" y="0"/>
            <a:ext cx="6171429" cy="10571429"/>
            <a:chOff x="12876190" y="0"/>
            <a:chExt cx="6171429" cy="10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6960" y="265709"/>
            <a:ext cx="2956726" cy="2917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43155" y="9485698"/>
            <a:ext cx="3790962" cy="6331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568812" y="201377"/>
            <a:ext cx="578526" cy="578526"/>
            <a:chOff x="17568812" y="201377"/>
            <a:chExt cx="578526" cy="57852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568812" y="201377"/>
              <a:ext cx="578526" cy="578526"/>
              <a:chOff x="17568812" y="201377"/>
              <a:chExt cx="578526" cy="57852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568812" y="201377"/>
                <a:ext cx="578526" cy="57852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658664" y="278199"/>
              <a:ext cx="398823" cy="424883"/>
              <a:chOff x="17658664" y="278199"/>
              <a:chExt cx="398823" cy="42488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485284" y="91789"/>
                <a:ext cx="797647" cy="849766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58664" y="278199"/>
                <a:ext cx="398823" cy="42488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463626" y="1334782"/>
            <a:ext cx="14767130" cy="8183296"/>
            <a:chOff x="463626" y="1334782"/>
            <a:chExt cx="14767130" cy="81832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3626" y="1334782"/>
              <a:ext cx="14767130" cy="81832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0296" y="891851"/>
            <a:ext cx="7656248" cy="27070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3626" y="678141"/>
            <a:ext cx="6390476" cy="259995"/>
            <a:chOff x="463626" y="678141"/>
            <a:chExt cx="6390476" cy="2599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626" y="678141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76190" y="0"/>
            <a:ext cx="6171429" cy="10571429"/>
            <a:chOff x="12876190" y="0"/>
            <a:chExt cx="6171429" cy="105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6960" y="265709"/>
            <a:ext cx="2956726" cy="2917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85984" y="1057065"/>
            <a:ext cx="8171584" cy="8171584"/>
            <a:chOff x="9185984" y="1057065"/>
            <a:chExt cx="8171584" cy="817158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185984" y="1057065"/>
              <a:ext cx="8171584" cy="8171584"/>
              <a:chOff x="9185984" y="1057065"/>
              <a:chExt cx="8171584" cy="817158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185984" y="1057065"/>
                <a:ext cx="8171584" cy="817158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655070" y="1563549"/>
              <a:ext cx="7233411" cy="7233411"/>
              <a:chOff x="9655070" y="1563549"/>
              <a:chExt cx="7233411" cy="723341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655070" y="1563549"/>
                <a:ext cx="7233411" cy="7233411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43155" y="9485698"/>
            <a:ext cx="3790962" cy="63314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568812" y="201377"/>
            <a:ext cx="578526" cy="578526"/>
            <a:chOff x="17568812" y="201377"/>
            <a:chExt cx="578526" cy="57852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568812" y="201377"/>
              <a:ext cx="578526" cy="578526"/>
              <a:chOff x="17568812" y="201377"/>
              <a:chExt cx="578526" cy="57852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568812" y="201377"/>
                <a:ext cx="578526" cy="57852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658664" y="278199"/>
              <a:ext cx="398823" cy="424883"/>
              <a:chOff x="17658664" y="278199"/>
              <a:chExt cx="398823" cy="42488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485284" y="91789"/>
                <a:ext cx="797647" cy="849766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658664" y="278199"/>
                <a:ext cx="398823" cy="424883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5342" y="3299678"/>
            <a:ext cx="6117934" cy="68188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63626" y="4027146"/>
            <a:ext cx="8175288" cy="3334451"/>
            <a:chOff x="463626" y="4027146"/>
            <a:chExt cx="8175288" cy="333445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3626" y="4027146"/>
              <a:ext cx="8175288" cy="333445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039328" y="6835629"/>
            <a:ext cx="9629547" cy="2960379"/>
            <a:chOff x="2039328" y="6835629"/>
            <a:chExt cx="9629547" cy="296037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39328" y="6835629"/>
              <a:ext cx="9629547" cy="29603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26" y="678141"/>
            <a:ext cx="6390476" cy="259995"/>
            <a:chOff x="463626" y="678141"/>
            <a:chExt cx="6390476" cy="2599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626" y="678141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76190" y="0"/>
            <a:ext cx="6171429" cy="10571429"/>
            <a:chOff x="12876190" y="0"/>
            <a:chExt cx="6171429" cy="10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6960" y="265709"/>
            <a:ext cx="2956726" cy="2917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43155" y="9485698"/>
            <a:ext cx="3790962" cy="6331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568812" y="201377"/>
            <a:ext cx="578526" cy="578526"/>
            <a:chOff x="17568812" y="201377"/>
            <a:chExt cx="578526" cy="57852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568812" y="201377"/>
              <a:ext cx="578526" cy="578526"/>
              <a:chOff x="17568812" y="201377"/>
              <a:chExt cx="578526" cy="57852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568812" y="201377"/>
                <a:ext cx="578526" cy="57852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658664" y="278199"/>
              <a:ext cx="398823" cy="424883"/>
              <a:chOff x="17658664" y="278199"/>
              <a:chExt cx="398823" cy="42488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485284" y="91789"/>
                <a:ext cx="797647" cy="849766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58664" y="278199"/>
                <a:ext cx="398823" cy="42488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463626" y="1096761"/>
            <a:ext cx="14580454" cy="8477537"/>
            <a:chOff x="463626" y="1096761"/>
            <a:chExt cx="14580454" cy="847753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3626" y="1096761"/>
              <a:ext cx="14580454" cy="84775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26" y="678141"/>
            <a:ext cx="6390476" cy="259995"/>
            <a:chOff x="463626" y="678141"/>
            <a:chExt cx="6390476" cy="2599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626" y="678141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76190" y="0"/>
            <a:ext cx="6171429" cy="10571429"/>
            <a:chOff x="12876190" y="0"/>
            <a:chExt cx="6171429" cy="10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6960" y="265709"/>
            <a:ext cx="2956726" cy="2917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43155" y="9485698"/>
            <a:ext cx="3790962" cy="6331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568812" y="201377"/>
            <a:ext cx="578526" cy="578526"/>
            <a:chOff x="17568812" y="201377"/>
            <a:chExt cx="578526" cy="57852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568812" y="201377"/>
              <a:ext cx="578526" cy="578526"/>
              <a:chOff x="17568812" y="201377"/>
              <a:chExt cx="578526" cy="57852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568812" y="201377"/>
                <a:ext cx="578526" cy="57852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658664" y="278199"/>
              <a:ext cx="398823" cy="424883"/>
              <a:chOff x="17658664" y="278199"/>
              <a:chExt cx="398823" cy="42488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485284" y="91789"/>
                <a:ext cx="797647" cy="849766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58664" y="278199"/>
                <a:ext cx="398823" cy="42488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463626" y="1096761"/>
            <a:ext cx="8679231" cy="2682546"/>
            <a:chOff x="463626" y="1096761"/>
            <a:chExt cx="8679231" cy="268254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3626" y="1096761"/>
              <a:ext cx="8679231" cy="26825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57542" y="3624579"/>
            <a:ext cx="5826799" cy="6171429"/>
            <a:chOff x="2057542" y="3624579"/>
            <a:chExt cx="5826799" cy="617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57542" y="3624579"/>
              <a:ext cx="5826799" cy="6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64645" y="3369870"/>
            <a:ext cx="5855391" cy="6680847"/>
            <a:chOff x="10264645" y="3369870"/>
            <a:chExt cx="5855391" cy="668084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64645" y="3369870"/>
              <a:ext cx="5855391" cy="668084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352157" y="5902936"/>
            <a:ext cx="1495148" cy="1281751"/>
            <a:chOff x="8352157" y="5902936"/>
            <a:chExt cx="1495148" cy="128175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52157" y="5902936"/>
              <a:ext cx="1495148" cy="12817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69506" y="3459163"/>
            <a:ext cx="7202754" cy="7202754"/>
            <a:chOff x="2769506" y="3459163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9506" y="3459163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44850" y="384165"/>
            <a:ext cx="7202754" cy="7202754"/>
            <a:chOff x="11244850" y="384165"/>
            <a:chExt cx="7202754" cy="720275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244850" y="384165"/>
              <a:ext cx="7202754" cy="7202754"/>
              <a:chOff x="11244850" y="384165"/>
              <a:chExt cx="7202754" cy="720275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244850" y="384165"/>
                <a:ext cx="7202754" cy="720275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429015" y="1568330"/>
              <a:ext cx="4834423" cy="4834423"/>
              <a:chOff x="12429015" y="1568330"/>
              <a:chExt cx="4834423" cy="483442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429015" y="1568330"/>
                <a:ext cx="4834423" cy="483442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429015" y="1568330"/>
              <a:ext cx="4834423" cy="4834423"/>
              <a:chOff x="12429015" y="1568330"/>
              <a:chExt cx="4834423" cy="483442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429015" y="1568330"/>
                <a:ext cx="4834423" cy="483442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492363" y="1810940"/>
            <a:ext cx="7504974" cy="7504974"/>
            <a:chOff x="7492363" y="1810940"/>
            <a:chExt cx="7504974" cy="75049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92363" y="1810940"/>
              <a:ext cx="7504974" cy="750497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8557" y="1864492"/>
            <a:ext cx="6605138" cy="16204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01887" y="1305114"/>
            <a:ext cx="6390476" cy="259995"/>
            <a:chOff x="1101887" y="1305114"/>
            <a:chExt cx="6390476" cy="2599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1887" y="1305114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6960" y="265705"/>
            <a:ext cx="1625384" cy="31768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43155" y="9485698"/>
            <a:ext cx="3790962" cy="63314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265275" y="1404590"/>
            <a:ext cx="5161905" cy="5161905"/>
            <a:chOff x="12265275" y="1404590"/>
            <a:chExt cx="5161905" cy="516190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265275" y="1404590"/>
              <a:ext cx="5161905" cy="5161905"/>
              <a:chOff x="12265275" y="1404590"/>
              <a:chExt cx="5161905" cy="516190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265275" y="1404590"/>
                <a:ext cx="5161905" cy="516190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507337" y="1646652"/>
              <a:ext cx="4677780" cy="4677780"/>
              <a:chOff x="12507337" y="1646652"/>
              <a:chExt cx="4677780" cy="467778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507337" y="1646652"/>
                <a:ext cx="4677780" cy="4677780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3602" y="3488602"/>
            <a:ext cx="8947192" cy="123501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953672" y="4643328"/>
            <a:ext cx="4834423" cy="4834423"/>
            <a:chOff x="3953672" y="4643328"/>
            <a:chExt cx="4834423" cy="483442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53672" y="4643328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953672" y="4643328"/>
            <a:ext cx="4834423" cy="4834423"/>
            <a:chOff x="3953672" y="4643328"/>
            <a:chExt cx="4834423" cy="483442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53672" y="4643328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789931" y="4479587"/>
            <a:ext cx="5161905" cy="5161905"/>
            <a:chOff x="3789931" y="4479587"/>
            <a:chExt cx="5161905" cy="516190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789931" y="4479587"/>
              <a:ext cx="5161905" cy="5161905"/>
              <a:chOff x="3789931" y="4479587"/>
              <a:chExt cx="5161905" cy="516190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789931" y="4479587"/>
                <a:ext cx="5161905" cy="516190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031993" y="4721650"/>
              <a:ext cx="4677780" cy="4677780"/>
              <a:chOff x="4031993" y="4721650"/>
              <a:chExt cx="4677780" cy="467778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031993" y="4721650"/>
                <a:ext cx="4677780" cy="4677780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7568812" y="201377"/>
            <a:ext cx="578526" cy="578526"/>
            <a:chOff x="17568812" y="201377"/>
            <a:chExt cx="578526" cy="578526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7568812" y="201377"/>
              <a:ext cx="578526" cy="578526"/>
              <a:chOff x="17568812" y="201377"/>
              <a:chExt cx="578526" cy="57852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568812" y="201377"/>
                <a:ext cx="578526" cy="578526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7658664" y="278199"/>
              <a:ext cx="398823" cy="424883"/>
              <a:chOff x="17658664" y="278199"/>
              <a:chExt cx="398823" cy="424883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7485284" y="91789"/>
                <a:ext cx="797647" cy="849766"/>
              </a:xfrm>
              <a:prstGeom prst="rect">
                <a:avLst/>
              </a:prstGeom>
            </p:spPr>
          </p:pic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7658664" y="278199"/>
                <a:ext cx="398823" cy="424883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8866836" y="4242140"/>
            <a:ext cx="3368302" cy="1785889"/>
            <a:chOff x="8866836" y="4242140"/>
            <a:chExt cx="3368302" cy="178588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920000">
              <a:off x="8866836" y="4242140"/>
              <a:ext cx="3368302" cy="17858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7917" y="1321170"/>
            <a:ext cx="7643373" cy="7643373"/>
            <a:chOff x="-207917" y="1321170"/>
            <a:chExt cx="7643373" cy="76433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7917" y="1321170"/>
              <a:ext cx="7643373" cy="76433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9332" y="4507319"/>
            <a:ext cx="2218451" cy="13803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03614" y="6402676"/>
            <a:ext cx="1926678" cy="259995"/>
            <a:chOff x="3503614" y="6402676"/>
            <a:chExt cx="1926678" cy="2599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3614" y="6402676"/>
              <a:ext cx="1926678" cy="2599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58954" y="2466078"/>
            <a:ext cx="779351" cy="517631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01621" y="2417411"/>
            <a:ext cx="6896703" cy="51954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965921" y="2947439"/>
            <a:ext cx="3942169" cy="3942169"/>
            <a:chOff x="-965921" y="2947439"/>
            <a:chExt cx="3942169" cy="39421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65921" y="2947439"/>
              <a:ext cx="3942169" cy="3942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03184" y="490640"/>
            <a:ext cx="15209495" cy="40513"/>
            <a:chOff x="2503184" y="490640"/>
            <a:chExt cx="15209495" cy="405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03184" y="490640"/>
              <a:ext cx="15209495" cy="4051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6960" y="265708"/>
            <a:ext cx="755537" cy="2917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43155" y="9485698"/>
            <a:ext cx="3790962" cy="6331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568812" y="201377"/>
            <a:ext cx="578526" cy="578526"/>
            <a:chOff x="17568812" y="201377"/>
            <a:chExt cx="578526" cy="5785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568812" y="201377"/>
              <a:ext cx="578526" cy="578526"/>
              <a:chOff x="17568812" y="201377"/>
              <a:chExt cx="578526" cy="57852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568812" y="201377"/>
                <a:ext cx="578526" cy="57852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658664" y="278199"/>
              <a:ext cx="398823" cy="424883"/>
              <a:chOff x="17658664" y="278199"/>
              <a:chExt cx="398823" cy="42488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485284" y="91789"/>
                <a:ext cx="797647" cy="849766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658664" y="278199"/>
                <a:ext cx="398823" cy="42488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6960" y="262531"/>
            <a:ext cx="1326722" cy="2947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4800000"/>
            <a:ext cx="18637442" cy="5733333"/>
            <a:chOff x="0" y="4800000"/>
            <a:chExt cx="18637442" cy="57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800000"/>
              <a:ext cx="18637442" cy="573333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0296" y="703380"/>
            <a:ext cx="3192976" cy="26783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87435" y="2544524"/>
            <a:ext cx="2892720" cy="2892720"/>
            <a:chOff x="4387435" y="2544524"/>
            <a:chExt cx="2892720" cy="289272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387435" y="2544524"/>
              <a:ext cx="2892720" cy="2892720"/>
              <a:chOff x="4387435" y="2544524"/>
              <a:chExt cx="2892720" cy="289272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87435" y="2544524"/>
                <a:ext cx="2892720" cy="289272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559049" y="2716138"/>
              <a:ext cx="2549493" cy="2549493"/>
              <a:chOff x="4559049" y="2716138"/>
              <a:chExt cx="2549493" cy="254949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59049" y="2716138"/>
                <a:ext cx="2549493" cy="2549493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44392" y="5905239"/>
            <a:ext cx="5922638" cy="35175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63626" y="678141"/>
            <a:ext cx="7847619" cy="259995"/>
            <a:chOff x="463626" y="678141"/>
            <a:chExt cx="7847619" cy="2599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3626" y="678141"/>
              <a:ext cx="7847619" cy="2599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45372" y="2544524"/>
            <a:ext cx="2892720" cy="2892720"/>
            <a:chOff x="11345372" y="2544524"/>
            <a:chExt cx="2892720" cy="289272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345372" y="2544524"/>
              <a:ext cx="2892720" cy="2892720"/>
              <a:chOff x="11345372" y="2544524"/>
              <a:chExt cx="2892720" cy="289272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345372" y="2544524"/>
                <a:ext cx="2892720" cy="289272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516986" y="2716138"/>
              <a:ext cx="2549493" cy="2549493"/>
              <a:chOff x="11516986" y="2716138"/>
              <a:chExt cx="2549493" cy="254949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516986" y="2716138"/>
                <a:ext cx="2549493" cy="2549493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23335" y="5905239"/>
            <a:ext cx="5635661" cy="345502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443155" y="9485698"/>
            <a:ext cx="3790962" cy="63314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7568812" y="201377"/>
            <a:ext cx="578526" cy="578526"/>
            <a:chOff x="17568812" y="201377"/>
            <a:chExt cx="578526" cy="57852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7568812" y="201377"/>
              <a:ext cx="578526" cy="578526"/>
              <a:chOff x="17568812" y="201377"/>
              <a:chExt cx="578526" cy="57852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568812" y="201377"/>
                <a:ext cx="578526" cy="57852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658664" y="278199"/>
              <a:ext cx="398823" cy="424883"/>
              <a:chOff x="17658664" y="278199"/>
              <a:chExt cx="398823" cy="42488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485284" y="91789"/>
                <a:ext cx="797647" cy="849766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7658664" y="278199"/>
                <a:ext cx="398823" cy="42488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0B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71605" y="3584032"/>
            <a:ext cx="6079231" cy="20826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002754" y="4555437"/>
            <a:ext cx="3586231" cy="259995"/>
            <a:chOff x="13002754" y="4555437"/>
            <a:chExt cx="3586231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02754" y="4555437"/>
              <a:ext cx="3586231" cy="2599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43155" y="9485698"/>
            <a:ext cx="3790962" cy="6331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3657" y="1784651"/>
            <a:ext cx="6811651" cy="6811651"/>
            <a:chOff x="1323657" y="1784651"/>
            <a:chExt cx="6811651" cy="68116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3657" y="1784651"/>
              <a:ext cx="6811651" cy="68116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3082" y="2104077"/>
            <a:ext cx="6172799" cy="6172799"/>
            <a:chOff x="1643082" y="2104077"/>
            <a:chExt cx="6172799" cy="61727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3082" y="2104077"/>
              <a:ext cx="6172799" cy="617279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5020" y="1003898"/>
            <a:ext cx="5571705" cy="26789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76449" y="3922430"/>
            <a:ext cx="8936644" cy="45686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18350" y="877232"/>
            <a:ext cx="4922145" cy="259995"/>
            <a:chOff x="8518350" y="877232"/>
            <a:chExt cx="4922145" cy="2599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18350" y="877232"/>
              <a:ext cx="4922145" cy="2599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03184" y="490640"/>
            <a:ext cx="15209495" cy="40513"/>
            <a:chOff x="2503184" y="490640"/>
            <a:chExt cx="15209495" cy="4051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03184" y="490640"/>
              <a:ext cx="15209495" cy="405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693632" y="384165"/>
            <a:ext cx="293976" cy="293976"/>
            <a:chOff x="17693632" y="384165"/>
            <a:chExt cx="293976" cy="2939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93632" y="384165"/>
              <a:ext cx="293976" cy="29397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6960" y="265708"/>
            <a:ext cx="2446520" cy="29172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43155" y="9485698"/>
            <a:ext cx="3790962" cy="6331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568812" y="201377"/>
            <a:ext cx="578526" cy="578526"/>
            <a:chOff x="17568812" y="201377"/>
            <a:chExt cx="578526" cy="57852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7568812" y="201377"/>
              <a:ext cx="578526" cy="578526"/>
              <a:chOff x="17568812" y="201377"/>
              <a:chExt cx="578526" cy="57852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568812" y="201377"/>
                <a:ext cx="578526" cy="57852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658664" y="278199"/>
              <a:ext cx="398823" cy="424883"/>
              <a:chOff x="17658664" y="278199"/>
              <a:chExt cx="398823" cy="42488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485284" y="91789"/>
                <a:ext cx="797647" cy="849766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7658664" y="278199"/>
                <a:ext cx="398823" cy="42488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46136" cy="2895771"/>
            <a:chOff x="0" y="0"/>
            <a:chExt cx="18346136" cy="28957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46136" cy="28957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5920" y="1003898"/>
            <a:ext cx="10580424" cy="16204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3626" y="877232"/>
            <a:ext cx="4922145" cy="259995"/>
            <a:chOff x="463626" y="877232"/>
            <a:chExt cx="4922145" cy="2599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626" y="877232"/>
              <a:ext cx="4922145" cy="2599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03184" y="490640"/>
            <a:ext cx="15209495" cy="40513"/>
            <a:chOff x="2503184" y="490640"/>
            <a:chExt cx="15209495" cy="405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3184" y="490640"/>
              <a:ext cx="15209495" cy="405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693632" y="384165"/>
            <a:ext cx="293976" cy="293976"/>
            <a:chOff x="17693632" y="384165"/>
            <a:chExt cx="293976" cy="2939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93632" y="384165"/>
              <a:ext cx="293976" cy="2939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6960" y="265708"/>
            <a:ext cx="2446520" cy="2917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43155" y="9485698"/>
            <a:ext cx="3790962" cy="6331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263834" y="5358957"/>
            <a:ext cx="498048" cy="79741"/>
            <a:chOff x="12263834" y="5358957"/>
            <a:chExt cx="498048" cy="797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2263834" y="5358957"/>
              <a:ext cx="498048" cy="797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49701" y="5149803"/>
            <a:ext cx="7081759" cy="416479"/>
            <a:chOff x="2049701" y="5149803"/>
            <a:chExt cx="7081759" cy="4164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49701" y="5149803"/>
              <a:ext cx="7081759" cy="4164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28628" y="5151070"/>
            <a:ext cx="7291551" cy="416479"/>
            <a:chOff x="8928628" y="5151070"/>
            <a:chExt cx="7291551" cy="4164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28628" y="5151070"/>
              <a:ext cx="7291551" cy="4164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07454" y="5366581"/>
            <a:ext cx="498048" cy="79741"/>
            <a:chOff x="5307454" y="5366581"/>
            <a:chExt cx="498048" cy="7974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5307454" y="5366581"/>
              <a:ext cx="498048" cy="797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42565" y="5366581"/>
            <a:ext cx="498048" cy="79741"/>
            <a:chOff x="8842565" y="5366581"/>
            <a:chExt cx="498048" cy="7974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8842565" y="5366581"/>
              <a:ext cx="498048" cy="797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42565" y="4860909"/>
            <a:ext cx="498048" cy="79741"/>
            <a:chOff x="8842565" y="4860909"/>
            <a:chExt cx="498048" cy="797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8842565" y="4860909"/>
              <a:ext cx="498048" cy="797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188536" y="5664139"/>
            <a:ext cx="728385" cy="643905"/>
            <a:chOff x="12188536" y="5664139"/>
            <a:chExt cx="728385" cy="64390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88536" y="5664139"/>
              <a:ext cx="728385" cy="6439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040876" y="5986092"/>
            <a:ext cx="3023705" cy="2072901"/>
            <a:chOff x="11040876" y="5986092"/>
            <a:chExt cx="3023705" cy="207290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40876" y="5986092"/>
              <a:ext cx="3023705" cy="207290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015694" y="5449058"/>
            <a:ext cx="1074068" cy="1074068"/>
            <a:chOff x="12015694" y="5449058"/>
            <a:chExt cx="1074068" cy="107406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15694" y="5449058"/>
              <a:ext cx="1074068" cy="1074068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038382" y="6647982"/>
            <a:ext cx="2010155" cy="37530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216572" y="7158525"/>
            <a:ext cx="1858601" cy="35423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539867" y="5986092"/>
            <a:ext cx="3023705" cy="2072901"/>
            <a:chOff x="7539867" y="5986092"/>
            <a:chExt cx="3023705" cy="207290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39867" y="5986092"/>
              <a:ext cx="3023705" cy="207290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514685" y="5449058"/>
            <a:ext cx="1074068" cy="1074068"/>
            <a:chOff x="8514685" y="5449058"/>
            <a:chExt cx="1074068" cy="107406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14685" y="5449058"/>
              <a:ext cx="1074068" cy="107406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697769" y="5610245"/>
            <a:ext cx="707900" cy="751694"/>
            <a:chOff x="8697769" y="5610245"/>
            <a:chExt cx="707900" cy="75169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97769" y="5610245"/>
              <a:ext cx="707900" cy="751694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537410" y="6647982"/>
            <a:ext cx="1828495" cy="37530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715553" y="7158525"/>
            <a:ext cx="1722362" cy="35402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4038857" y="5986092"/>
            <a:ext cx="3023705" cy="2072901"/>
            <a:chOff x="4038857" y="5986092"/>
            <a:chExt cx="3023705" cy="207290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38857" y="5986092"/>
              <a:ext cx="3023705" cy="207290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013676" y="5449058"/>
            <a:ext cx="1074068" cy="1074068"/>
            <a:chOff x="5013676" y="5449058"/>
            <a:chExt cx="1074068" cy="107406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13676" y="5449058"/>
              <a:ext cx="1074068" cy="107406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345511" y="5574808"/>
            <a:ext cx="410398" cy="822568"/>
            <a:chOff x="5345511" y="5574808"/>
            <a:chExt cx="410398" cy="82256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45511" y="5574808"/>
              <a:ext cx="410398" cy="822568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036401" y="6647982"/>
            <a:ext cx="1927389" cy="375305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214563" y="7158525"/>
            <a:ext cx="1853735" cy="354239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5941394" y="3503179"/>
            <a:ext cx="6220650" cy="1148576"/>
            <a:chOff x="5941394" y="3503179"/>
            <a:chExt cx="6220650" cy="1148576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5941394" y="3503179"/>
              <a:ext cx="6220650" cy="1148576"/>
              <a:chOff x="5941394" y="3503179"/>
              <a:chExt cx="6220650" cy="1148576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5941394" y="3503179"/>
                <a:ext cx="6220650" cy="1148576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268387" y="3650459"/>
              <a:ext cx="5308859" cy="78569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37848" y="5986092"/>
            <a:ext cx="3023705" cy="2072901"/>
            <a:chOff x="537848" y="5986092"/>
            <a:chExt cx="3023705" cy="2072901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7848" y="5986092"/>
              <a:ext cx="3023705" cy="207290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12667" y="5449058"/>
            <a:ext cx="1074068" cy="1074068"/>
            <a:chOff x="1512667" y="5449058"/>
            <a:chExt cx="1074068" cy="1074068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12667" y="5449058"/>
              <a:ext cx="1074068" cy="107406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717536" y="5647049"/>
            <a:ext cx="671209" cy="671209"/>
            <a:chOff x="1717536" y="5647049"/>
            <a:chExt cx="671209" cy="67120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717536" y="5647049"/>
              <a:ext cx="671209" cy="671209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478251" y="6590840"/>
            <a:ext cx="2110886" cy="603871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684801" y="7158525"/>
            <a:ext cx="1939605" cy="354239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4724161" y="5987573"/>
            <a:ext cx="3023705" cy="2072901"/>
            <a:chOff x="14724161" y="5987573"/>
            <a:chExt cx="3023705" cy="2072901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724161" y="5987573"/>
              <a:ext cx="3023705" cy="207290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5698979" y="5450539"/>
            <a:ext cx="1074068" cy="1074068"/>
            <a:chOff x="15698979" y="5450539"/>
            <a:chExt cx="1074068" cy="1074068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5698979" y="5450539"/>
              <a:ext cx="1074068" cy="1074068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4721715" y="6649468"/>
            <a:ext cx="2595788" cy="375305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4884001" y="7158525"/>
            <a:ext cx="1891814" cy="354239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584038" y="5546858"/>
            <a:ext cx="919146" cy="919146"/>
            <a:chOff x="1584038" y="5546858"/>
            <a:chExt cx="919146" cy="919146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584038" y="5546858"/>
              <a:ext cx="919146" cy="91914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5785197" y="5546858"/>
            <a:ext cx="919146" cy="919146"/>
            <a:chOff x="15785197" y="5546858"/>
            <a:chExt cx="919146" cy="919146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5785197" y="5546858"/>
              <a:ext cx="919146" cy="919146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2105557" y="5527811"/>
            <a:ext cx="919146" cy="919146"/>
            <a:chOff x="12105557" y="5527811"/>
            <a:chExt cx="919146" cy="919146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105557" y="5527811"/>
              <a:ext cx="919146" cy="919146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8588046" y="5527811"/>
            <a:ext cx="919146" cy="919146"/>
            <a:chOff x="8588046" y="5527811"/>
            <a:chExt cx="919146" cy="919146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588046" y="5527811"/>
              <a:ext cx="919146" cy="919146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5101299" y="5527811"/>
            <a:ext cx="919146" cy="919146"/>
            <a:chOff x="5101299" y="5527811"/>
            <a:chExt cx="919146" cy="919146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101299" y="5527811"/>
              <a:ext cx="919146" cy="919146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7568812" y="201377"/>
            <a:ext cx="578526" cy="578526"/>
            <a:chOff x="17568812" y="201377"/>
            <a:chExt cx="578526" cy="578526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17568812" y="201377"/>
              <a:ext cx="578526" cy="578526"/>
              <a:chOff x="17568812" y="201377"/>
              <a:chExt cx="578526" cy="578526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7568812" y="201377"/>
                <a:ext cx="578526" cy="578526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7658664" y="278199"/>
              <a:ext cx="398823" cy="424883"/>
              <a:chOff x="17658664" y="278199"/>
              <a:chExt cx="398823" cy="424883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17485284" y="91789"/>
                <a:ext cx="797647" cy="849766"/>
              </a:xfrm>
              <a:prstGeom prst="rect">
                <a:avLst/>
              </a:prstGeom>
            </p:spPr>
          </p:pic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17658664" y="278199"/>
                <a:ext cx="398823" cy="42488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6960" y="265705"/>
            <a:ext cx="1661649" cy="2917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4800000"/>
            <a:ext cx="18637442" cy="5733333"/>
            <a:chOff x="0" y="4800000"/>
            <a:chExt cx="18637442" cy="57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800000"/>
              <a:ext cx="18637442" cy="573333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4589" y="800405"/>
            <a:ext cx="4287646" cy="26688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38310" y="5795557"/>
            <a:ext cx="3059557" cy="6477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20847" y="3184556"/>
            <a:ext cx="2670172" cy="2670172"/>
            <a:chOff x="4420847" y="3184556"/>
            <a:chExt cx="2670172" cy="267017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420847" y="3184556"/>
              <a:ext cx="2670172" cy="2670172"/>
              <a:chOff x="4420847" y="3184556"/>
              <a:chExt cx="2670172" cy="267017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1600000">
                <a:off x="4420847" y="3184556"/>
                <a:ext cx="2670172" cy="267017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579257" y="3342967"/>
              <a:ext cx="2353351" cy="2353351"/>
              <a:chOff x="4579257" y="3342967"/>
              <a:chExt cx="2353351" cy="235335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1600000">
                <a:off x="4579257" y="3342967"/>
                <a:ext cx="2353351" cy="235335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983635" y="3184556"/>
            <a:ext cx="2670172" cy="2670172"/>
            <a:chOff x="7983635" y="3184556"/>
            <a:chExt cx="2670172" cy="267017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983635" y="3184556"/>
              <a:ext cx="2670172" cy="2670172"/>
              <a:chOff x="7983635" y="3184556"/>
              <a:chExt cx="2670172" cy="267017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983635" y="3184556"/>
                <a:ext cx="2670172" cy="267017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142046" y="3342967"/>
              <a:ext cx="2353351" cy="2353351"/>
              <a:chOff x="8142046" y="3342967"/>
              <a:chExt cx="2353351" cy="235335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142046" y="3342967"/>
                <a:ext cx="2353351" cy="2353351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232956" y="3184556"/>
            <a:ext cx="2670172" cy="2670172"/>
            <a:chOff x="11232956" y="3184556"/>
            <a:chExt cx="2670172" cy="267017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232956" y="3184556"/>
              <a:ext cx="2670172" cy="2670172"/>
              <a:chOff x="11232956" y="3184556"/>
              <a:chExt cx="2670172" cy="267017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232956" y="3184556"/>
                <a:ext cx="2670172" cy="267017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391367" y="3342967"/>
              <a:ext cx="2353351" cy="2353351"/>
              <a:chOff x="11391367" y="3342967"/>
              <a:chExt cx="2353351" cy="235335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391367" y="3342967"/>
                <a:ext cx="2353351" cy="2353351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4698115" y="3184556"/>
            <a:ext cx="2670172" cy="2670172"/>
            <a:chOff x="14698115" y="3184556"/>
            <a:chExt cx="2670172" cy="267017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698115" y="3184556"/>
              <a:ext cx="2670172" cy="2670172"/>
              <a:chOff x="14698115" y="3184556"/>
              <a:chExt cx="2670172" cy="2670172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698115" y="3184556"/>
                <a:ext cx="2670172" cy="267017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856526" y="3342967"/>
              <a:ext cx="2353351" cy="2353351"/>
              <a:chOff x="14856526" y="3342967"/>
              <a:chExt cx="2353351" cy="235335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856526" y="3342967"/>
                <a:ext cx="2353351" cy="2353351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77039" y="6384373"/>
            <a:ext cx="3030019" cy="238466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4720423" y="1101385"/>
            <a:ext cx="7847619" cy="259995"/>
            <a:chOff x="4720423" y="1101385"/>
            <a:chExt cx="7847619" cy="25999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20423" y="1101385"/>
              <a:ext cx="7847619" cy="259995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801098" y="5795557"/>
            <a:ext cx="2599204" cy="64773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939830" y="6384372"/>
            <a:ext cx="2796152" cy="178458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025562" y="5795557"/>
            <a:ext cx="3127407" cy="647730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184827" y="6384372"/>
            <a:ext cx="3123982" cy="178432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517945" y="5795557"/>
            <a:ext cx="2950287" cy="64773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643481" y="6384372"/>
            <a:ext cx="3043247" cy="178432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443155" y="9485698"/>
            <a:ext cx="3790962" cy="63314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83543" y="3184556"/>
            <a:ext cx="2670172" cy="2670172"/>
            <a:chOff x="783543" y="3184556"/>
            <a:chExt cx="2670172" cy="2670172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783543" y="3184556"/>
              <a:ext cx="2670172" cy="2670172"/>
              <a:chOff x="783543" y="3184556"/>
              <a:chExt cx="2670172" cy="2670172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83543" y="3184556"/>
                <a:ext cx="2670172" cy="2670172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941954" y="3342967"/>
              <a:ext cx="2353351" cy="2353351"/>
              <a:chOff x="941954" y="3342967"/>
              <a:chExt cx="2353351" cy="2353351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941954" y="3342967"/>
                <a:ext cx="2353351" cy="2353351"/>
              </a:xfrm>
              <a:prstGeom prst="rect">
                <a:avLst/>
              </a:prstGeom>
            </p:spPr>
          </p:pic>
        </p:grpSp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12250" y="5795557"/>
            <a:ext cx="3119912" cy="647730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54111" y="6384373"/>
            <a:ext cx="3080807" cy="2149398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7568812" y="201377"/>
            <a:ext cx="578526" cy="578526"/>
            <a:chOff x="17568812" y="201377"/>
            <a:chExt cx="578526" cy="578526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7568812" y="201377"/>
              <a:ext cx="578526" cy="578526"/>
              <a:chOff x="17568812" y="201377"/>
              <a:chExt cx="578526" cy="578526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7568812" y="201377"/>
                <a:ext cx="578526" cy="578526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7658664" y="278199"/>
              <a:ext cx="398823" cy="424883"/>
              <a:chOff x="17658664" y="278199"/>
              <a:chExt cx="398823" cy="424883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7485284" y="91789"/>
                <a:ext cx="797647" cy="849766"/>
              </a:xfrm>
              <a:prstGeom prst="rect">
                <a:avLst/>
              </a:prstGeom>
            </p:spPr>
          </p:pic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7658664" y="278199"/>
                <a:ext cx="398823" cy="42488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171429" cy="10571429"/>
            <a:chOff x="0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0296" y="891851"/>
            <a:ext cx="13433250" cy="16204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3626" y="678141"/>
            <a:ext cx="5451918" cy="259995"/>
            <a:chOff x="463626" y="678141"/>
            <a:chExt cx="5451918" cy="2599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626" y="678141"/>
              <a:ext cx="5451918" cy="2599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6960" y="260153"/>
            <a:ext cx="2955482" cy="32323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43155" y="9485698"/>
            <a:ext cx="3790962" cy="6331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568812" y="201377"/>
            <a:ext cx="578526" cy="578526"/>
            <a:chOff x="17568812" y="201377"/>
            <a:chExt cx="578526" cy="57852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568812" y="201377"/>
              <a:ext cx="578526" cy="578526"/>
              <a:chOff x="17568812" y="201377"/>
              <a:chExt cx="578526" cy="57852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568812" y="201377"/>
                <a:ext cx="578526" cy="57852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658664" y="278199"/>
              <a:ext cx="398823" cy="424883"/>
              <a:chOff x="17658664" y="278199"/>
              <a:chExt cx="398823" cy="42488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485284" y="91789"/>
                <a:ext cx="797647" cy="849766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658664" y="278199"/>
                <a:ext cx="398823" cy="42488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124902" y="2637842"/>
            <a:ext cx="6338302" cy="6188694"/>
            <a:chOff x="1124902" y="2637842"/>
            <a:chExt cx="6338302" cy="618869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74510" y="2637842"/>
              <a:ext cx="6188694" cy="6188694"/>
              <a:chOff x="1274510" y="2637842"/>
              <a:chExt cx="6188694" cy="6188694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274510" y="2637842"/>
                <a:ext cx="6188694" cy="6188694"/>
                <a:chOff x="1274510" y="2637842"/>
                <a:chExt cx="6188694" cy="6188694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74510" y="2637842"/>
                  <a:ext cx="6188694" cy="6188694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629769" y="3021424"/>
                <a:ext cx="5478175" cy="5478175"/>
                <a:chOff x="1629769" y="3021424"/>
                <a:chExt cx="5478175" cy="5478175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629769" y="3021424"/>
                  <a:ext cx="5478175" cy="547817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1124902" y="2637842"/>
              <a:ext cx="6171429" cy="6188694"/>
              <a:chOff x="1124902" y="2637842"/>
              <a:chExt cx="6171429" cy="6188694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24902" y="2637842"/>
                <a:ext cx="6171429" cy="6188694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9861635" y="2448732"/>
            <a:ext cx="6188694" cy="6377804"/>
            <a:chOff x="9861635" y="2448732"/>
            <a:chExt cx="6188694" cy="637780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861635" y="2448732"/>
              <a:ext cx="6188694" cy="6188694"/>
              <a:chOff x="9861635" y="2448732"/>
              <a:chExt cx="6188694" cy="6188694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9861635" y="2448732"/>
                <a:ext cx="6188694" cy="6188694"/>
                <a:chOff x="9861635" y="2448732"/>
                <a:chExt cx="6188694" cy="6188694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9861635" y="2448732"/>
                  <a:ext cx="6188694" cy="6188694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0216895" y="2832314"/>
                <a:ext cx="5478175" cy="5478175"/>
                <a:chOff x="10216895" y="2832314"/>
                <a:chExt cx="5478175" cy="5478175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0216895" y="2832314"/>
                  <a:ext cx="5478175" cy="547817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8" name="그룹 1018"/>
            <p:cNvGrpSpPr/>
            <p:nvPr/>
          </p:nvGrpSpPr>
          <p:grpSpPr>
            <a:xfrm>
              <a:off x="9870268" y="2637842"/>
              <a:ext cx="6171429" cy="6188694"/>
              <a:chOff x="9870268" y="2637842"/>
              <a:chExt cx="6171429" cy="618869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870268" y="2637842"/>
                <a:ext cx="6171429" cy="618869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0296" y="891851"/>
            <a:ext cx="5289515" cy="16204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3626" y="678141"/>
            <a:ext cx="6390476" cy="259995"/>
            <a:chOff x="463626" y="678141"/>
            <a:chExt cx="6390476" cy="2599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626" y="678141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76190" y="0"/>
            <a:ext cx="6171429" cy="10571429"/>
            <a:chOff x="12876190" y="0"/>
            <a:chExt cx="6171429" cy="105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6960" y="265709"/>
            <a:ext cx="2956726" cy="2917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43155" y="9485698"/>
            <a:ext cx="3790962" cy="6331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568812" y="201377"/>
            <a:ext cx="578526" cy="578526"/>
            <a:chOff x="17568812" y="201377"/>
            <a:chExt cx="578526" cy="57852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568812" y="201377"/>
              <a:ext cx="578526" cy="578526"/>
              <a:chOff x="17568812" y="201377"/>
              <a:chExt cx="578526" cy="57852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568812" y="201377"/>
                <a:ext cx="578526" cy="57852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658664" y="278199"/>
              <a:ext cx="398823" cy="424883"/>
              <a:chOff x="17658664" y="278199"/>
              <a:chExt cx="398823" cy="42488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485284" y="91789"/>
                <a:ext cx="797647" cy="849766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658664" y="278199"/>
                <a:ext cx="398823" cy="42488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199815" y="429231"/>
            <a:ext cx="6275720" cy="9712966"/>
            <a:chOff x="8199815" y="429231"/>
            <a:chExt cx="6275720" cy="971296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199815" y="429231"/>
              <a:ext cx="6275720" cy="9712966"/>
              <a:chOff x="8199815" y="429231"/>
              <a:chExt cx="6275720" cy="9712966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8199815" y="429231"/>
                <a:ext cx="6275720" cy="9712966"/>
                <a:chOff x="8199815" y="429231"/>
                <a:chExt cx="6275720" cy="9712966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8199815" y="429231"/>
                  <a:ext cx="6275720" cy="9712966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8832340" y="621694"/>
                <a:ext cx="5085981" cy="9287170"/>
                <a:chOff x="8832340" y="621694"/>
                <a:chExt cx="5085981" cy="9287170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8832340" y="621694"/>
                  <a:ext cx="5085981" cy="928717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8199815" y="466875"/>
              <a:ext cx="6275720" cy="9675322"/>
              <a:chOff x="8199815" y="466875"/>
              <a:chExt cx="6275720" cy="967532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199815" y="466875"/>
                <a:ext cx="6275720" cy="967532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0296" y="891851"/>
            <a:ext cx="7656248" cy="27070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3626" y="678141"/>
            <a:ext cx="6390476" cy="259995"/>
            <a:chOff x="463626" y="678141"/>
            <a:chExt cx="6390476" cy="2599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626" y="678141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76190" y="0"/>
            <a:ext cx="6171429" cy="10571429"/>
            <a:chOff x="12876190" y="0"/>
            <a:chExt cx="6171429" cy="105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6960" y="265709"/>
            <a:ext cx="2956726" cy="2917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43155" y="9485698"/>
            <a:ext cx="3790962" cy="6331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568812" y="201377"/>
            <a:ext cx="578526" cy="578526"/>
            <a:chOff x="17568812" y="201377"/>
            <a:chExt cx="578526" cy="57852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568812" y="201377"/>
              <a:ext cx="578526" cy="578526"/>
              <a:chOff x="17568812" y="201377"/>
              <a:chExt cx="578526" cy="57852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568812" y="201377"/>
                <a:ext cx="578526" cy="57852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658664" y="278199"/>
              <a:ext cx="398823" cy="424883"/>
              <a:chOff x="17658664" y="278199"/>
              <a:chExt cx="398823" cy="42488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485284" y="91789"/>
                <a:ext cx="797647" cy="849766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658664" y="278199"/>
                <a:ext cx="398823" cy="424883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8961" y="3299678"/>
            <a:ext cx="5600233" cy="68188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317597" y="1025181"/>
            <a:ext cx="2714311" cy="2714311"/>
            <a:chOff x="8317597" y="1025181"/>
            <a:chExt cx="2714311" cy="271431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317597" y="1025181"/>
              <a:ext cx="2714311" cy="2714311"/>
              <a:chOff x="8317597" y="1025181"/>
              <a:chExt cx="2714311" cy="271431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8317597" y="1025181"/>
                <a:ext cx="2714311" cy="2714311"/>
                <a:chOff x="8317597" y="1025181"/>
                <a:chExt cx="2714311" cy="2714311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8317597" y="1025181"/>
                  <a:ext cx="2714311" cy="2714311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8473411" y="1193417"/>
                <a:ext cx="2402684" cy="2402684"/>
                <a:chOff x="8473411" y="1193417"/>
                <a:chExt cx="2402684" cy="2402684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8473411" y="1193417"/>
                  <a:ext cx="2402684" cy="240268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8317597" y="1025181"/>
              <a:ext cx="2682940" cy="2714311"/>
              <a:chOff x="8317597" y="1025181"/>
              <a:chExt cx="2682940" cy="271431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317597" y="1025181"/>
                <a:ext cx="2682940" cy="2714311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9949488" y="3890138"/>
            <a:ext cx="5853404" cy="5824322"/>
            <a:chOff x="9949488" y="3890138"/>
            <a:chExt cx="5853404" cy="582432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949488" y="3890138"/>
              <a:ext cx="5824322" cy="5824322"/>
              <a:chOff x="9949488" y="3890138"/>
              <a:chExt cx="5824322" cy="5824322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949488" y="3890138"/>
                <a:ext cx="5824322" cy="582432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0283831" y="4251136"/>
              <a:ext cx="5155637" cy="5155637"/>
              <a:chOff x="10283831" y="4251136"/>
              <a:chExt cx="5155637" cy="5155637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283831" y="4251136"/>
                <a:ext cx="5155637" cy="515563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978570" y="3890138"/>
              <a:ext cx="5824322" cy="5732129"/>
              <a:chOff x="9978570" y="3890138"/>
              <a:chExt cx="5824322" cy="5732129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978570" y="3890138"/>
                <a:ext cx="5824322" cy="5732129"/>
              </a:xfrm>
              <a:prstGeom prst="rect">
                <a:avLst/>
              </a:prstGeom>
            </p:spPr>
          </p:pic>
        </p:grpSp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352265" y="972589"/>
            <a:ext cx="4935205" cy="232492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463626" y="3971685"/>
            <a:ext cx="5824322" cy="5824322"/>
            <a:chOff x="463626" y="3971685"/>
            <a:chExt cx="5824322" cy="5824322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463626" y="3971685"/>
              <a:ext cx="5824322" cy="5824322"/>
              <a:chOff x="463626" y="3971685"/>
              <a:chExt cx="5824322" cy="5824322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463626" y="3971685"/>
                <a:ext cx="5824322" cy="5824322"/>
                <a:chOff x="463626" y="3971685"/>
                <a:chExt cx="5824322" cy="5824322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463626" y="3971685"/>
                  <a:ext cx="5824322" cy="5824322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797968" y="4332683"/>
                <a:ext cx="5155637" cy="5155637"/>
                <a:chOff x="797968" y="4332683"/>
                <a:chExt cx="5155637" cy="5155637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797968" y="4332683"/>
                  <a:ext cx="5155637" cy="515563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2" name="그룹 1022"/>
            <p:cNvGrpSpPr/>
            <p:nvPr/>
          </p:nvGrpSpPr>
          <p:grpSpPr>
            <a:xfrm>
              <a:off x="463626" y="4025836"/>
              <a:ext cx="5824322" cy="5732129"/>
              <a:chOff x="463626" y="4025836"/>
              <a:chExt cx="5824322" cy="5732129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63626" y="4025836"/>
                <a:ext cx="5824322" cy="5732129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7335769" y="6214684"/>
            <a:ext cx="1561141" cy="1338325"/>
            <a:chOff x="7335769" y="6214684"/>
            <a:chExt cx="1561141" cy="133832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35769" y="6214684"/>
              <a:ext cx="1561141" cy="13383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26" y="678141"/>
            <a:ext cx="6390476" cy="259995"/>
            <a:chOff x="463626" y="678141"/>
            <a:chExt cx="6390476" cy="2599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626" y="678141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76190" y="0"/>
            <a:ext cx="6171429" cy="10571429"/>
            <a:chOff x="12876190" y="0"/>
            <a:chExt cx="6171429" cy="10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6960" y="265709"/>
            <a:ext cx="2956726" cy="2917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43155" y="9485698"/>
            <a:ext cx="3790962" cy="6331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568812" y="201377"/>
            <a:ext cx="578526" cy="578526"/>
            <a:chOff x="17568812" y="201377"/>
            <a:chExt cx="578526" cy="57852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568812" y="201377"/>
              <a:ext cx="578526" cy="578526"/>
              <a:chOff x="17568812" y="201377"/>
              <a:chExt cx="578526" cy="57852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568812" y="201377"/>
                <a:ext cx="578526" cy="57852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658664" y="278199"/>
              <a:ext cx="398823" cy="424883"/>
              <a:chOff x="17658664" y="278199"/>
              <a:chExt cx="398823" cy="42488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485284" y="91789"/>
                <a:ext cx="797647" cy="849766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58664" y="278199"/>
                <a:ext cx="398823" cy="42488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463626" y="1414917"/>
            <a:ext cx="6390476" cy="575845"/>
            <a:chOff x="463626" y="1414917"/>
            <a:chExt cx="6390476" cy="57584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3626" y="1414917"/>
              <a:ext cx="6390476" cy="5758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63626" y="2600688"/>
            <a:ext cx="12701999" cy="614293"/>
            <a:chOff x="463626" y="2600688"/>
            <a:chExt cx="12701999" cy="6142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3626" y="2600688"/>
              <a:ext cx="12701999" cy="6142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63626" y="5142857"/>
            <a:ext cx="5003224" cy="2270213"/>
            <a:chOff x="463626" y="5142857"/>
            <a:chExt cx="5003224" cy="227021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3626" y="5142857"/>
              <a:ext cx="5003224" cy="227021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862188" y="5142857"/>
            <a:ext cx="6417583" cy="1191264"/>
            <a:chOff x="5862188" y="5142857"/>
            <a:chExt cx="6417583" cy="119126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62188" y="5142857"/>
              <a:ext cx="6417583" cy="119126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8652" y="3873950"/>
            <a:ext cx="13137439" cy="124542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63626" y="7949013"/>
            <a:ext cx="4707194" cy="1569065"/>
            <a:chOff x="463626" y="7949013"/>
            <a:chExt cx="4707194" cy="156906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3626" y="7949013"/>
              <a:ext cx="4707194" cy="156906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704762" y="7413070"/>
            <a:ext cx="6171429" cy="2311740"/>
            <a:chOff x="6704762" y="7413070"/>
            <a:chExt cx="6171429" cy="23117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04762" y="7413070"/>
              <a:ext cx="6171429" cy="231174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535402" y="1006660"/>
            <a:ext cx="3829154" cy="124631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864002" y="2230878"/>
            <a:ext cx="4192222" cy="12348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2022-02-25T10:29:34Z</dcterms:created>
  <dcterms:modified xsi:type="dcterms:W3CDTF">2022-02-25T10:29:34Z</dcterms:modified>
</cp:coreProperties>
</file>